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257" r:id="rId4"/>
    <p:sldId id="258" r:id="rId5"/>
    <p:sldId id="259" r:id="rId6"/>
    <p:sldId id="268" r:id="rId7"/>
    <p:sldId id="261" r:id="rId8"/>
    <p:sldId id="262" r:id="rId9"/>
    <p:sldId id="260" r:id="rId10"/>
    <p:sldId id="263" r:id="rId11"/>
    <p:sldId id="266" r:id="rId12"/>
    <p:sldId id="269" r:id="rId13"/>
    <p:sldId id="264" r:id="rId14"/>
    <p:sldId id="265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29" y="9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01.png" descr="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08.png" descr="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097A1-A2FB-4092-900E-EF9D57CB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D54D233-B0FC-43C8-80B3-834890CF6C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DF58D46-D11E-45BD-A3DE-887240EEB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230B3-02F3-435C-A20F-9DEB90888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17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C906C-C4E2-4154-B938-108E8F14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572D90-3285-476C-850B-AFF94955FDB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3ED438-4023-487A-9828-696ECF290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0FEE81-FAEC-487F-B09A-8247E43E4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4384000" cy="137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A7C0C9-7AF1-4B41-9D96-F3C5E583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48700" cy="582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142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09.png" descr="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dirty="0"/>
              <a:t>ё</a:t>
            </a:r>
            <a:endParaRPr dirty="0"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58DC3-B261-4432-9D1D-68D987C5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1BC484-5B34-4108-B48C-5A7BA66614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1BDA2CB-DE12-485B-9A32-4751EA354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8A3BE-D547-4BC6-8BA7-F3A3B8803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24384000" cy="136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463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02.png" descr="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03.png" descr="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04.png" descr="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56F86-1250-450E-8464-A7CA8B2C0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5468600" cy="87010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7819DB-A839-46B3-B2B6-F6925E6EF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4854179"/>
            <a:ext cx="15754350" cy="886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234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06.png" descr="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07.png" descr="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05.png" descr="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6969</TotalTime>
  <Words>1</Words>
  <Application>Microsoft Office PowerPoint</Application>
  <PresentationFormat>Довільний</PresentationFormat>
  <Paragraphs>1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7" baseType="lpstr">
      <vt:lpstr>Helvetica Neue</vt:lpstr>
      <vt:lpstr>Helvetica Neue Medium</vt:lpstr>
      <vt:lpstr>20_BasicBlack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8</cp:revision>
  <dcterms:modified xsi:type="dcterms:W3CDTF">2023-12-09T12:55:15Z</dcterms:modified>
</cp:coreProperties>
</file>